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4" r:id="rId3"/>
    <p:sldId id="265" r:id="rId4"/>
    <p:sldId id="266" r:id="rId5"/>
    <p:sldId id="268" r:id="rId6"/>
    <p:sldId id="26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1188" y="3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81A67-A27B-4083-940C-241E42A8E894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40D86D-1409-43B0-8811-9A559436D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55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AFB55F-6A40-4B48-8E84-03104FFED2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53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534B-A6AF-65FD-E801-6AA58D9D7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B2731D-7764-B810-4DE6-EFEC6FF671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B64FF-4361-8A20-8632-A7357C4E5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259B1-BCF5-E9E4-5DC1-A0E7FB34B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078E0-C2F7-7889-A85C-AEB7F30C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3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C5DC-6526-8DE1-FD88-D04D33392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BDF879-56A4-E5E8-0C9C-6B1CFBABC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FA286-1207-DBA2-EA14-1A5B1DF49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D0F58-DE4D-21AA-7FBF-5E6395FA3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A1BC4-3E61-F68B-63AA-A46453EF1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96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0935F9-8F87-75E1-FD10-0D2519C7AF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E6B2D0-EDCD-04ED-374A-DD406C0DF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81ED0-C0A0-A33C-BF28-ACF1E442E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7E4BA-3647-8657-5F57-15CEC51BB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C67EA-5E3D-41B7-F8BB-EF7B5CD40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81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62129-36EC-F59A-E517-4AE8C0F42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B90D9-C1D5-53E2-6F3E-B5D41EE97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264F9-DAD5-4879-8AB1-37BF95F40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55842-F7DB-7A7D-1C0E-AFFCBC86C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319B0-0BDE-6FEA-C9CE-9D47CC28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6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C97F7-76ED-7011-F138-E869A5247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0DBCF-9801-0CD0-80D6-3F447D747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BA715-0CC9-5B9C-18CF-61BDF80E6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B509-CF39-AD98-5B9F-6F587A46A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4C96F-9DB3-A7C7-7684-A6D19B1EC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52573-6F50-BDB4-D64E-0EA61F6F0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447B1-2CE0-DD8E-6AA7-1D71BCB169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BAA8E-0111-1C0D-1995-BAF9D0B4D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DEFB7E-2F96-B516-E4C4-FE880B92D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54C964-F35F-1C34-CFF5-6D2BE76B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37BFC-C04F-FDE7-1C5E-0E27EDE85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9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6093F-8967-AE7C-5F1B-469F7B5F4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41410-333F-199D-FAEF-B7E8E2241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F0024-0881-46A2-51B7-982D4F4C5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22088-D942-59C3-B01C-15738ADE28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0CCBFD-239F-B16A-FB41-D184A81137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BE7A7-F321-1F82-486C-840159558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027A04-391E-89F7-BFFA-811FB328D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236C0C-4462-0CE6-C0CF-4B724D6B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24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00ED1-E045-5879-2239-6CF5C404E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D1E778-7F1D-EF5E-EEF7-4818E0F57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BEFE2F-792D-2D06-A5D4-438C959AF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96091-370F-F4E1-14F0-848B8256A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1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9CE108-E833-D2C8-21FA-F53422A37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2E8860-D7FB-EA40-D280-809C91D79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3219E-EFDA-81ED-A397-CE586F6E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542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06CAE-1701-A719-EA99-F0D91409B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81DDF-3F4C-05B6-8145-DFEF2AE77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64061A-05F1-3202-44CE-A30ED63A8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6C9E7-259F-EDF3-0908-D55526AF8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15CC9-295B-0269-3314-C3F56891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E94882-B6A9-A334-945F-1BDAECCE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77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A331C-EF23-165A-DB9E-C64FAC3BF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6F2B43-92D8-9B53-B80B-07CF8E5D3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EB1E2-8C85-BB65-94AD-57DDF6A85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AA67C-F130-FC8C-ECA4-4DFCAFDF2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FFBD6-94D0-F263-A675-E4CD70380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72E05-13C4-BD37-B083-A3EF5E25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36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BA1EC3-25D6-57CE-99DC-2AF2BC127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1F670-12C1-CE1C-0CAB-31FB9C087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797D7-5848-8CBF-CFD1-3BE99CFC6C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C95F23-F574-4C00-9B25-D94C8E69B068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B12AB-B38C-C36A-1C31-960B8BDAC6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06F2E-FB57-0F30-5944-4E9F97F96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946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odbolt.org/z/xh86K59rq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odbolt.org/z/xP4MqKoWT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odbolt.org/z/873bvT5Y6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ubes with blue and pink lights&#10;&#10;Description automatically generated">
            <a:extLst>
              <a:ext uri="{FF2B5EF4-FFF2-40B4-BE49-F238E27FC236}">
                <a16:creationId xmlns:a16="http://schemas.microsoft.com/office/drawing/2014/main" id="{F213C7D8-ACB8-0234-E409-058A820021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38200"/>
            <a:ext cx="12192000" cy="12192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D399E1-33FD-FB31-1D48-33E0470F1E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127" y="1801091"/>
            <a:ext cx="10183091" cy="2355272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Многопоточность</a:t>
            </a:r>
            <a:endParaRPr lang="en-US" sz="96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C70003-1051-92D4-EBF3-CE0668CB99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01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89A854C-9EB9-88AD-A6B9-544561E67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7F1D80-50A0-3C9F-50F6-0759596C3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838200"/>
            <a:ext cx="12192000" cy="12192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79BB55-0C5D-CB53-487A-DC3038AB4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9091" y="1801091"/>
            <a:ext cx="10113818" cy="2355272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Многопоточность</a:t>
            </a:r>
            <a:endParaRPr lang="en-US" sz="163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544140-9B4A-1DC8-BA51-4992A77F5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6362"/>
            <a:ext cx="9144000" cy="1101437"/>
          </a:xfrm>
        </p:spPr>
        <p:txBody>
          <a:bodyPr>
            <a:normAutofit/>
          </a:bodyPr>
          <a:lstStyle/>
          <a:p>
            <a:endParaRPr lang="en-US" sz="4400" dirty="0">
              <a:solidFill>
                <a:schemeClr val="bg1"/>
              </a:solidFill>
              <a:effectLst>
                <a:glow rad="228600">
                  <a:srgbClr val="FFFF00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4502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C1B6093-C6AC-6999-DEEC-BAE00CC77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6F791C-C24C-3C87-2426-C82AE5592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838200"/>
            <a:ext cx="12192000" cy="12192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5BA255-8926-B10E-6E09-2DCB3F74F7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08908"/>
            <a:ext cx="9698182" cy="2452255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Многопоточность</a:t>
            </a:r>
            <a:endParaRPr lang="en-US" sz="163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20B179B-1578-721A-0FEC-61F1F3050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6362"/>
            <a:ext cx="9144000" cy="1101437"/>
          </a:xfrm>
        </p:spPr>
        <p:txBody>
          <a:bodyPr>
            <a:normAutofit/>
          </a:bodyPr>
          <a:lstStyle/>
          <a:p>
            <a:endParaRPr lang="en-US" sz="4400" dirty="0">
              <a:solidFill>
                <a:schemeClr val="bg1"/>
              </a:solidFill>
              <a:effectLst>
                <a:glow rad="228600">
                  <a:srgbClr val="FFFF00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83165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CC1B4-52B8-6C21-F17D-7B48C5444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10C7D4-67E6-C4A0-E024-09392EA12A0B}"/>
              </a:ext>
            </a:extLst>
          </p:cNvPr>
          <p:cNvSpPr txBox="1"/>
          <p:nvPr/>
        </p:nvSpPr>
        <p:spPr>
          <a:xfrm>
            <a:off x="838200" y="1690688"/>
            <a:ext cx="725612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&lt;iostream&gt;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&lt;thread&gt;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SayHello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"Hello, world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thread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SayHello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1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join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ru-RU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Ждём завершения работы потока</a:t>
            </a:r>
            <a:endParaRPr lang="ru-RU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A66E2A-ED48-AEE5-4CE6-417BF6D7A6C5}"/>
              </a:ext>
            </a:extLst>
          </p:cNvPr>
          <p:cNvSpPr txBox="1"/>
          <p:nvPr/>
        </p:nvSpPr>
        <p:spPr>
          <a:xfrm>
            <a:off x="838200" y="5918183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https://godbolt.org/z/xh86K59rq</a:t>
            </a:r>
            <a:r>
              <a:rPr lang="en-US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380515-5543-F9A3-C141-0067B0A58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6481" y="2181051"/>
            <a:ext cx="2467319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372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2DDCD-2271-5B6E-9BCF-2C6328CDB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Отпускаем поток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E038B7-D03B-F79D-6037-E5FDB2A4BAD4}"/>
              </a:ext>
            </a:extLst>
          </p:cNvPr>
          <p:cNvSpPr txBox="1"/>
          <p:nvPr/>
        </p:nvSpPr>
        <p:spPr>
          <a:xfrm>
            <a:off x="838200" y="2116476"/>
            <a:ext cx="830836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&lt;iostream&gt;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&lt;thread&gt;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SayHello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"Hello, world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thread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SayHello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};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1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detach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Отцепляем поток от объекта std::thread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DEE1B1-C641-A13D-B48D-308A71E86087}"/>
              </a:ext>
            </a:extLst>
          </p:cNvPr>
          <p:cNvSpPr txBox="1"/>
          <p:nvPr/>
        </p:nvSpPr>
        <p:spPr>
          <a:xfrm>
            <a:off x="838200" y="6123543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https://godbolt.org/z/xP4MqKoWT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F02FE3-8C9C-0A9B-A008-BCF2EA772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1584" y="2422867"/>
            <a:ext cx="2467319" cy="25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32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A878-38C3-5D9C-7EC6-F709A660D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Hello-world (C++ 20)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3E1C57-620C-D109-3A60-EBE541A778BD}"/>
              </a:ext>
            </a:extLst>
          </p:cNvPr>
          <p:cNvSpPr txBox="1"/>
          <p:nvPr/>
        </p:nvSpPr>
        <p:spPr>
          <a:xfrm>
            <a:off x="838200" y="2126751"/>
            <a:ext cx="830836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&lt;iostream&gt;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&lt;thread&gt;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SayHello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"Hello, world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ru-RU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1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jthread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SayHello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  <a:endParaRPr lang="ru-RU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3B3B3B"/>
                </a:solidFill>
                <a:latin typeface="Consolas" panose="020B0609020204030204" pitchFamily="49" charset="0"/>
              </a:rPr>
              <a:t>   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Деструктор объекта t автоматически вызовет метод join()</a:t>
            </a:r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E5DCBA-0AD6-F977-4C6E-CCD3F60DFFCD}"/>
              </a:ext>
            </a:extLst>
          </p:cNvPr>
          <p:cNvSpPr txBox="1"/>
          <p:nvPr/>
        </p:nvSpPr>
        <p:spPr>
          <a:xfrm>
            <a:off x="838200" y="5912403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https://godbolt.org/z/873bvT5Y6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80AD50-EB15-4954-A4F7-65AEDD1B9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0729" y="2269503"/>
            <a:ext cx="2495898" cy="252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857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201</Words>
  <Application>Microsoft Office PowerPoint</Application>
  <PresentationFormat>Widescreen</PresentationFormat>
  <Paragraphs>42</Paragraphs>
  <Slides>6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Consolas</vt:lpstr>
      <vt:lpstr>Impact</vt:lpstr>
      <vt:lpstr>Office Theme</vt:lpstr>
      <vt:lpstr>Многопоточность</vt:lpstr>
      <vt:lpstr>Многопоточность</vt:lpstr>
      <vt:lpstr>Многопоточность</vt:lpstr>
      <vt:lpstr>Hello world</vt:lpstr>
      <vt:lpstr>Отпускаем поток</vt:lpstr>
      <vt:lpstr>Hello-world (C++ 20)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Алексей Малов</dc:creator>
  <cp:lastModifiedBy>Алексей Малов</cp:lastModifiedBy>
  <cp:revision>2</cp:revision>
  <dcterms:created xsi:type="dcterms:W3CDTF">2025-02-03T14:52:05Z</dcterms:created>
  <dcterms:modified xsi:type="dcterms:W3CDTF">2025-02-03T15:36:31Z</dcterms:modified>
</cp:coreProperties>
</file>

<file path=docProps/thumbnail.jpeg>
</file>